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6"/>
  </p:notesMasterIdLst>
  <p:handoutMasterIdLst>
    <p:handoutMasterId r:id="rId7"/>
  </p:handoutMasterIdLst>
  <p:sldIdLst>
    <p:sldId id="296" r:id="rId2"/>
    <p:sldId id="302" r:id="rId3"/>
    <p:sldId id="298" r:id="rId4"/>
    <p:sldId id="303" r:id="rId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5833"/>
  </p:normalViewPr>
  <p:slideViewPr>
    <p:cSldViewPr snapToGrid="0" snapToObjects="1">
      <p:cViewPr>
        <p:scale>
          <a:sx n="112" d="100"/>
          <a:sy n="112" d="100"/>
        </p:scale>
        <p:origin x="376" y="3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11/30/17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smtClean="0"/>
              <a:t>Objective:</a:t>
            </a:r>
          </a:p>
          <a:p>
            <a:r>
              <a:rPr lang="en-US" dirty="0" smtClean="0"/>
              <a:t>To efficiently predict which person will leave the company.</a:t>
            </a:r>
          </a:p>
          <a:p>
            <a:r>
              <a:rPr lang="en-US" dirty="0" smtClean="0"/>
              <a:t>Identifying the predictors impacting the prediction.</a:t>
            </a:r>
            <a:endParaRPr lang="en-US" dirty="0"/>
          </a:p>
          <a:p>
            <a:pPr marL="50800" indent="0">
              <a:buNone/>
            </a:pPr>
            <a:r>
              <a:rPr lang="en-US" dirty="0" smtClean="0"/>
              <a:t>Pre-processing:</a:t>
            </a:r>
          </a:p>
          <a:p>
            <a:r>
              <a:rPr lang="en-US" dirty="0" smtClean="0"/>
              <a:t>Removal of satisfaction level from the predictors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smtClean="0"/>
              <a:t>Methods used: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Linear Discriminant Analysis</a:t>
            </a:r>
          </a:p>
          <a:p>
            <a:r>
              <a:rPr lang="en-US" dirty="0" smtClean="0"/>
              <a:t>Quadratic Discriminant Analysis</a:t>
            </a:r>
          </a:p>
          <a:p>
            <a:r>
              <a:rPr lang="en-US" dirty="0" smtClean="0"/>
              <a:t>Classification Trees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99964"/>
              </p:ext>
            </p:extLst>
          </p:nvPr>
        </p:nvGraphicFramePr>
        <p:xfrm>
          <a:off x="569467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/>
                <a:gridCol w="1097280"/>
                <a:gridCol w="98298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Logistic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21.56%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31.07%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21.69%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31.22%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19.46%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18.03%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Pruned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2.31%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3.20%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1.35%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Bagging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0.02%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1.86%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17" name="Picture Placeholder 1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697729" y="1139826"/>
            <a:ext cx="6592571" cy="57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Predictor Importance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9467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/>
                <a:gridCol w="1097280"/>
                <a:gridCol w="98298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Logistic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21.56%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31.07%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21.69%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31.22%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19.46%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18.03%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Pruned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2.31%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3.20%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1.35%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Bagging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0.02%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1.86%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838121" y="1040131"/>
            <a:ext cx="6718300" cy="5718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3769" y="1320800"/>
            <a:ext cx="23660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Predictor Importance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2729</TotalTime>
  <Words>131</Words>
  <Application>Microsoft Macintosh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Georgia</vt:lpstr>
      <vt:lpstr>Lucida Grande</vt:lpstr>
      <vt:lpstr>LucidaGrande</vt:lpstr>
      <vt:lpstr>Mangal</vt:lpstr>
      <vt:lpstr>Arial</vt:lpstr>
      <vt:lpstr>UB Powerpoint Template</vt:lpstr>
      <vt:lpstr>Classification </vt:lpstr>
      <vt:lpstr>Classification </vt:lpstr>
      <vt:lpstr>Model Performance</vt:lpstr>
      <vt:lpstr>Predictor Importance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197</cp:revision>
  <cp:lastPrinted>2016-07-18T17:32:49Z</cp:lastPrinted>
  <dcterms:created xsi:type="dcterms:W3CDTF">2016-06-28T14:05:07Z</dcterms:created>
  <dcterms:modified xsi:type="dcterms:W3CDTF">2017-12-01T01:24:59Z</dcterms:modified>
  <cp:category/>
</cp:coreProperties>
</file>